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8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03428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3673" y="239224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Ветер северо-западный с переходом на юго-западный 9-14 м/с. Температура воздуха ночью 10-12, днем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29587</TotalTime>
  <Words>583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4244</cp:revision>
  <cp:lastPrinted>2021-10-15T03:50:29Z</cp:lastPrinted>
  <dcterms:created xsi:type="dcterms:W3CDTF">2018-03-27T06:03:00Z</dcterms:created>
  <dcterms:modified xsi:type="dcterms:W3CDTF">2026-05-04T07:19:06Z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